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0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11F6-F499-4AD0-967B-3801B2B845EF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F3459-299F-4181-AD69-542E62987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11F6-F499-4AD0-967B-3801B2B845EF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F3459-299F-4181-AD69-542E62987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11F6-F499-4AD0-967B-3801B2B845EF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F3459-299F-4181-AD69-542E62987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11F6-F499-4AD0-967B-3801B2B845EF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F3459-299F-4181-AD69-542E62987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11F6-F499-4AD0-967B-3801B2B845EF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F3459-299F-4181-AD69-542E62987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11F6-F499-4AD0-967B-3801B2B845EF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F3459-299F-4181-AD69-542E62987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11F6-F499-4AD0-967B-3801B2B845EF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F3459-299F-4181-AD69-542E62987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11F6-F499-4AD0-967B-3801B2B845EF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F3459-299F-4181-AD69-542E62987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11F6-F499-4AD0-967B-3801B2B845EF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F3459-299F-4181-AD69-542E62987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11F6-F499-4AD0-967B-3801B2B845EF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F3459-299F-4181-AD69-542E62987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11F6-F499-4AD0-967B-3801B2B845EF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F3459-299F-4181-AD69-542E62987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911F6-F499-4AD0-967B-3801B2B845EF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F3459-299F-4181-AD69-542E62987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8000" b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52401"/>
            <a:ext cx="7010400" cy="990599"/>
          </a:xfrm>
        </p:spPr>
        <p:txBody>
          <a:bodyPr>
            <a:normAutofit/>
          </a:bodyPr>
          <a:lstStyle/>
          <a:p>
            <a:pPr algn="l"/>
            <a:r>
              <a:rPr lang="zh-CN" altLang="en-US" sz="2400" b="1" dirty="0" smtClean="0">
                <a:solidFill>
                  <a:srgbClr val="FFC000"/>
                </a:solidFill>
              </a:rPr>
              <a:t>四旬期避靜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553200" cy="914400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FFC000"/>
                </a:solidFill>
              </a:rPr>
              <a:t>2013</a:t>
            </a:r>
            <a:endParaRPr lang="en-US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Autofit/>
          </a:bodyPr>
          <a:lstStyle/>
          <a:p>
            <a:pPr algn="l"/>
            <a:r>
              <a:rPr lang="en-US" altLang="zh-CN" sz="2400" b="1" dirty="0" smtClean="0">
                <a:solidFill>
                  <a:srgbClr val="FFFF99"/>
                </a:solidFill>
              </a:rPr>
              <a:t/>
            </a:r>
            <a:br>
              <a:rPr lang="en-US" altLang="zh-CN" sz="2400" b="1" dirty="0" smtClean="0">
                <a:solidFill>
                  <a:srgbClr val="FFFF99"/>
                </a:solidFill>
              </a:rPr>
            </a:br>
            <a:r>
              <a:rPr lang="zh-CN" altLang="en-US" sz="2400" b="1" dirty="0" smtClean="0">
                <a:solidFill>
                  <a:srgbClr val="FFC000"/>
                </a:solidFill>
              </a:rPr>
              <a:t>萬古常新的美：</a:t>
            </a:r>
            <a:r>
              <a:rPr lang="zh-CN" altLang="en-US" sz="2400" b="1" dirty="0" smtClean="0">
                <a:solidFill>
                  <a:srgbClr val="FFFF00"/>
                </a:solidFill>
              </a:rPr>
              <a:t>從奧思</a:t>
            </a:r>
            <a:r>
              <a:rPr lang="zh-CN" altLang="en-US" sz="2400" b="1" dirty="0" smtClean="0">
                <a:solidFill>
                  <a:srgbClr val="FFFF00"/>
                </a:solidFill>
              </a:rPr>
              <a:t>定</a:t>
            </a:r>
            <a:r>
              <a:rPr lang="en-US" altLang="zh-CN" sz="2400" b="1" dirty="0" smtClean="0">
                <a:solidFill>
                  <a:srgbClr val="FFFF00"/>
                </a:solidFill>
              </a:rPr>
              <a:t>《</a:t>
            </a:r>
            <a:r>
              <a:rPr lang="zh-CN" altLang="en-US" sz="2400" b="1" dirty="0" smtClean="0">
                <a:solidFill>
                  <a:srgbClr val="FFFF00"/>
                </a:solidFill>
              </a:rPr>
              <a:t>懺悔錄</a:t>
            </a:r>
            <a:r>
              <a:rPr lang="en-US" altLang="zh-CN" sz="2400" b="1" dirty="0" smtClean="0">
                <a:solidFill>
                  <a:srgbClr val="FFFF00"/>
                </a:solidFill>
              </a:rPr>
              <a:t>》</a:t>
            </a:r>
            <a:r>
              <a:rPr lang="zh-CN" altLang="en-US" sz="2400" b="1" dirty="0" smtClean="0">
                <a:solidFill>
                  <a:srgbClr val="FFFF00"/>
                </a:solidFill>
              </a:rPr>
              <a:t>學習放下</a:t>
            </a:r>
            <a:r>
              <a:rPr lang="en-US" altLang="zh-CN" sz="2400" b="1" dirty="0" smtClean="0">
                <a:solidFill>
                  <a:srgbClr val="FFFF00"/>
                </a:solidFill>
              </a:rPr>
              <a:t/>
            </a:r>
            <a:br>
              <a:rPr lang="en-US" altLang="zh-CN" sz="2400" b="1" dirty="0" smtClean="0">
                <a:solidFill>
                  <a:srgbClr val="FFFF00"/>
                </a:solidFill>
              </a:rPr>
            </a:b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FFFFCC"/>
                </a:solidFill>
              </a:rPr>
              <a:t>9:00 am	</a:t>
            </a:r>
            <a:r>
              <a:rPr lang="zh-CN" altLang="en-US" sz="2000" b="1" dirty="0" smtClean="0">
                <a:solidFill>
                  <a:srgbClr val="FFFFFF"/>
                </a:solidFill>
              </a:rPr>
              <a:t>祈禱  耶穌慈悲（</a:t>
            </a:r>
            <a:r>
              <a:rPr lang="en-US" altLang="zh-CN" sz="2000" b="1" dirty="0" smtClean="0">
                <a:solidFill>
                  <a:srgbClr val="FFFFFF"/>
                </a:solidFill>
              </a:rPr>
              <a:t>Pie </a:t>
            </a:r>
            <a:r>
              <a:rPr lang="en-US" altLang="zh-CN" sz="2000" b="1" dirty="0" err="1" smtClean="0">
                <a:solidFill>
                  <a:srgbClr val="FFFFFF"/>
                </a:solidFill>
              </a:rPr>
              <a:t>Jesu</a:t>
            </a:r>
            <a:r>
              <a:rPr lang="en-US" altLang="zh-CN" sz="2000" b="1" dirty="0" smtClean="0">
                <a:solidFill>
                  <a:srgbClr val="FFFFFF"/>
                </a:solidFill>
              </a:rPr>
              <a:t> </a:t>
            </a:r>
            <a:r>
              <a:rPr lang="zh-CN" altLang="en-US" sz="2000" b="1" dirty="0" smtClean="0">
                <a:solidFill>
                  <a:srgbClr val="FFFFFF"/>
                </a:solidFill>
              </a:rPr>
              <a:t>）</a:t>
            </a:r>
            <a:endParaRPr lang="en-US" sz="2000" b="1" dirty="0" smtClean="0">
              <a:solidFill>
                <a:srgbClr val="FFFFFF"/>
              </a:solidFill>
            </a:endParaRPr>
          </a:p>
          <a:p>
            <a:r>
              <a:rPr lang="en-US" sz="2000" b="1" dirty="0" smtClean="0">
                <a:solidFill>
                  <a:srgbClr val="FFFFCC"/>
                </a:solidFill>
              </a:rPr>
              <a:t>9:05 am	</a:t>
            </a:r>
            <a:r>
              <a:rPr lang="zh-CN" altLang="en-US" sz="2000" b="1" dirty="0" smtClean="0">
                <a:solidFill>
                  <a:srgbClr val="FFFFFF"/>
                </a:solidFill>
              </a:rPr>
              <a:t>道理</a:t>
            </a:r>
            <a:r>
              <a:rPr lang="zh-CN" altLang="en-US" sz="2000" b="1" dirty="0" smtClean="0">
                <a:solidFill>
                  <a:srgbClr val="FFFFCC"/>
                </a:solidFill>
              </a:rPr>
              <a:t>  </a:t>
            </a:r>
            <a:r>
              <a:rPr lang="en-US" altLang="zh-CN" sz="2000" b="1" dirty="0" smtClean="0">
                <a:solidFill>
                  <a:srgbClr val="FFFFFF"/>
                </a:solidFill>
              </a:rPr>
              <a:t>《</a:t>
            </a:r>
            <a:r>
              <a:rPr lang="zh-CN" altLang="en-US" sz="2000" b="1" dirty="0" smtClean="0">
                <a:solidFill>
                  <a:srgbClr val="FFFFFF"/>
                </a:solidFill>
              </a:rPr>
              <a:t>萬般帶不走</a:t>
            </a:r>
            <a:r>
              <a:rPr lang="en-US" altLang="zh-CN" sz="2000" b="1" dirty="0" smtClean="0">
                <a:solidFill>
                  <a:srgbClr val="FFFFFF"/>
                </a:solidFill>
              </a:rPr>
              <a:t>》</a:t>
            </a:r>
            <a:r>
              <a:rPr lang="zh-CN" altLang="en-US" sz="2000" b="1" dirty="0" smtClean="0">
                <a:solidFill>
                  <a:srgbClr val="FFFFFF"/>
                </a:solidFill>
              </a:rPr>
              <a:t>、</a:t>
            </a:r>
            <a:r>
              <a:rPr lang="en-US" altLang="zh-CN" sz="2000" b="1" dirty="0" smtClean="0">
                <a:solidFill>
                  <a:srgbClr val="FFFFFF"/>
                </a:solidFill>
              </a:rPr>
              <a:t>《</a:t>
            </a:r>
            <a:r>
              <a:rPr lang="zh-CN" altLang="en-US" sz="2000" b="1" dirty="0" smtClean="0">
                <a:solidFill>
                  <a:srgbClr val="FFFFFF"/>
                </a:solidFill>
              </a:rPr>
              <a:t>萬古常新的美</a:t>
            </a:r>
            <a:r>
              <a:rPr lang="en-US" altLang="zh-CN" sz="2000" b="1" dirty="0" smtClean="0">
                <a:solidFill>
                  <a:srgbClr val="FFFFFF"/>
                </a:solidFill>
              </a:rPr>
              <a:t>》</a:t>
            </a:r>
            <a:r>
              <a:rPr lang="zh-CN" altLang="en-US" sz="2000" b="1" dirty="0" smtClean="0">
                <a:solidFill>
                  <a:srgbClr val="FFFFFF"/>
                </a:solidFill>
              </a:rPr>
              <a:t>第一集</a:t>
            </a:r>
            <a:endParaRPr lang="en-US" sz="2000" b="1" dirty="0" smtClean="0">
              <a:solidFill>
                <a:srgbClr val="FFFFFF"/>
              </a:solidFill>
            </a:endParaRPr>
          </a:p>
          <a:p>
            <a:r>
              <a:rPr lang="en-US" sz="2000" b="1" dirty="0" smtClean="0">
                <a:solidFill>
                  <a:srgbClr val="FFFFCC"/>
                </a:solidFill>
              </a:rPr>
              <a:t>1</a:t>
            </a:r>
            <a:r>
              <a:rPr lang="en-US" altLang="zh-CN" sz="2000" b="1" dirty="0" smtClean="0">
                <a:solidFill>
                  <a:srgbClr val="FFFFCC"/>
                </a:solidFill>
              </a:rPr>
              <a:t>0</a:t>
            </a:r>
            <a:r>
              <a:rPr lang="en-US" sz="2000" b="1" dirty="0" smtClean="0">
                <a:solidFill>
                  <a:srgbClr val="FFFFCC"/>
                </a:solidFill>
              </a:rPr>
              <a:t>:</a:t>
            </a:r>
            <a:r>
              <a:rPr lang="en-US" altLang="zh-CN" sz="2000" b="1" dirty="0" smtClean="0">
                <a:solidFill>
                  <a:srgbClr val="FFFFCC"/>
                </a:solidFill>
              </a:rPr>
              <a:t>15</a:t>
            </a:r>
            <a:r>
              <a:rPr lang="en-US" sz="2000" b="1" dirty="0" smtClean="0">
                <a:solidFill>
                  <a:srgbClr val="FFFFCC"/>
                </a:solidFill>
              </a:rPr>
              <a:t> </a:t>
            </a:r>
            <a:r>
              <a:rPr lang="en-US" altLang="zh-CN" sz="2000" b="1" dirty="0" smtClean="0">
                <a:solidFill>
                  <a:srgbClr val="FFFFCC"/>
                </a:solidFill>
              </a:rPr>
              <a:t>am	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休息</a:t>
            </a:r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rgbClr val="FFFFCC"/>
                </a:solidFill>
              </a:rPr>
              <a:t>1</a:t>
            </a:r>
            <a:r>
              <a:rPr lang="en-US" altLang="zh-CN" sz="2000" b="1" dirty="0" smtClean="0">
                <a:solidFill>
                  <a:srgbClr val="FFFFCC"/>
                </a:solidFill>
              </a:rPr>
              <a:t>0</a:t>
            </a:r>
            <a:r>
              <a:rPr lang="en-US" sz="2000" b="1" dirty="0" smtClean="0">
                <a:solidFill>
                  <a:srgbClr val="FFFFCC"/>
                </a:solidFill>
              </a:rPr>
              <a:t>:</a:t>
            </a:r>
            <a:r>
              <a:rPr lang="en-US" altLang="zh-CN" sz="2000" b="1" dirty="0" smtClean="0">
                <a:solidFill>
                  <a:srgbClr val="FFFFCC"/>
                </a:solidFill>
              </a:rPr>
              <a:t>30</a:t>
            </a:r>
            <a:r>
              <a:rPr lang="en-US" sz="2000" b="1" dirty="0" smtClean="0">
                <a:solidFill>
                  <a:srgbClr val="FFFFCC"/>
                </a:solidFill>
              </a:rPr>
              <a:t> am	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電影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《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寬恕就是愛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》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（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 T</a:t>
            </a:r>
            <a:r>
              <a:rPr lang="en-US" sz="2000" b="1" dirty="0" smtClean="0">
                <a:solidFill>
                  <a:schemeClr val="bg1"/>
                </a:solidFill>
              </a:rPr>
              <a:t>here 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B</a:t>
            </a:r>
            <a:r>
              <a:rPr lang="en-US" sz="2000" b="1" dirty="0" smtClean="0">
                <a:solidFill>
                  <a:schemeClr val="bg1"/>
                </a:solidFill>
              </a:rPr>
              <a:t>e 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D</a:t>
            </a:r>
            <a:r>
              <a:rPr lang="en-US" sz="2000" b="1" dirty="0" smtClean="0">
                <a:solidFill>
                  <a:schemeClr val="bg1"/>
                </a:solidFill>
              </a:rPr>
              <a:t>ragons 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中文字幕）</a:t>
            </a:r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rgbClr val="FFFFCC"/>
                </a:solidFill>
              </a:rPr>
              <a:t>12:</a:t>
            </a:r>
            <a:r>
              <a:rPr lang="en-US" altLang="zh-CN" sz="2000" b="1" dirty="0" smtClean="0">
                <a:solidFill>
                  <a:srgbClr val="FFFFCC"/>
                </a:solidFill>
              </a:rPr>
              <a:t>30</a:t>
            </a:r>
            <a:r>
              <a:rPr lang="en-US" sz="2000" b="1" dirty="0" smtClean="0">
                <a:solidFill>
                  <a:srgbClr val="FFFFCC"/>
                </a:solidFill>
              </a:rPr>
              <a:t> pm	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電影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《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寬恕就是愛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》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感受分享</a:t>
            </a:r>
            <a:endParaRPr lang="en-US" altLang="zh-CN" sz="2000" b="1" dirty="0" smtClean="0">
              <a:solidFill>
                <a:schemeClr val="bg1"/>
              </a:solidFill>
            </a:endParaRPr>
          </a:p>
          <a:p>
            <a:r>
              <a:rPr lang="en-US" altLang="zh-CN" sz="2000" b="1" dirty="0" smtClean="0">
                <a:solidFill>
                  <a:srgbClr val="FFFFCC"/>
                </a:solidFill>
              </a:rPr>
              <a:t>12:45 pm	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午餐</a:t>
            </a:r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rgbClr val="FFFFCC"/>
                </a:solidFill>
              </a:rPr>
              <a:t>1:</a:t>
            </a:r>
            <a:r>
              <a:rPr lang="en-US" altLang="zh-CN" sz="2000" b="1" dirty="0" smtClean="0">
                <a:solidFill>
                  <a:srgbClr val="FFFFCC"/>
                </a:solidFill>
              </a:rPr>
              <a:t>45</a:t>
            </a:r>
            <a:r>
              <a:rPr lang="en-US" sz="2000" b="1" dirty="0" smtClean="0">
                <a:solidFill>
                  <a:srgbClr val="FFFFCC"/>
                </a:solidFill>
              </a:rPr>
              <a:t> pm 	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避靜反思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/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朝拜聖體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/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修和聖事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/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個人默想</a:t>
            </a:r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altLang="zh-CN" sz="2000" b="1" dirty="0" smtClean="0">
                <a:solidFill>
                  <a:srgbClr val="FFFFCC"/>
                </a:solidFill>
              </a:rPr>
              <a:t>3</a:t>
            </a:r>
            <a:r>
              <a:rPr lang="en-US" sz="2000" b="1" dirty="0" smtClean="0">
                <a:solidFill>
                  <a:srgbClr val="FFFFCC"/>
                </a:solidFill>
              </a:rPr>
              <a:t>:</a:t>
            </a:r>
            <a:r>
              <a:rPr lang="en-US" altLang="zh-CN" sz="2000" b="1" dirty="0" smtClean="0">
                <a:solidFill>
                  <a:srgbClr val="FFFFCC"/>
                </a:solidFill>
              </a:rPr>
              <a:t>0</a:t>
            </a:r>
            <a:r>
              <a:rPr lang="en-US" sz="2000" b="1" dirty="0" smtClean="0">
                <a:solidFill>
                  <a:srgbClr val="FFFFCC"/>
                </a:solidFill>
              </a:rPr>
              <a:t>0 pm 	</a:t>
            </a:r>
            <a:r>
              <a:rPr lang="zh-CN" altLang="en-US" sz="2000" b="1" dirty="0" smtClean="0">
                <a:solidFill>
                  <a:srgbClr val="FFFFFF"/>
                </a:solidFill>
              </a:rPr>
              <a:t>祈禱   我心平靜（</a:t>
            </a:r>
            <a:r>
              <a:rPr lang="en-US" sz="2000" b="1" dirty="0" smtClean="0">
                <a:solidFill>
                  <a:schemeClr val="bg1"/>
                </a:solidFill>
              </a:rPr>
              <a:t>Mon </a:t>
            </a:r>
            <a:r>
              <a:rPr lang="en-US" sz="2000" b="1" dirty="0" err="1" smtClean="0">
                <a:solidFill>
                  <a:schemeClr val="bg1"/>
                </a:solidFill>
              </a:rPr>
              <a:t>âme</a:t>
            </a:r>
            <a:r>
              <a:rPr lang="en-US" sz="2000" b="1" dirty="0" smtClean="0">
                <a:solidFill>
                  <a:schemeClr val="bg1"/>
                </a:solidFill>
              </a:rPr>
              <a:t> se repose</a:t>
            </a:r>
            <a:r>
              <a:rPr lang="zh-CN" altLang="en-US" sz="2000" b="1" dirty="0" smtClean="0">
                <a:solidFill>
                  <a:srgbClr val="FFFFFF"/>
                </a:solidFill>
              </a:rPr>
              <a:t>）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altLang="zh-CN" sz="2000" b="1" dirty="0" smtClean="0">
                <a:solidFill>
                  <a:srgbClr val="FFFFCC"/>
                </a:solidFill>
              </a:rPr>
              <a:t>3</a:t>
            </a:r>
            <a:r>
              <a:rPr lang="en-US" sz="2000" b="1" dirty="0" smtClean="0">
                <a:solidFill>
                  <a:srgbClr val="FFFFCC"/>
                </a:solidFill>
              </a:rPr>
              <a:t>:</a:t>
            </a:r>
            <a:r>
              <a:rPr lang="en-US" altLang="zh-CN" sz="2000" b="1" dirty="0" smtClean="0">
                <a:solidFill>
                  <a:srgbClr val="FFFFCC"/>
                </a:solidFill>
              </a:rPr>
              <a:t>05</a:t>
            </a:r>
            <a:r>
              <a:rPr lang="en-US" sz="2000" b="1" dirty="0" smtClean="0">
                <a:solidFill>
                  <a:srgbClr val="FFFFCC"/>
                </a:solidFill>
              </a:rPr>
              <a:t> pm	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道理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《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萬古常新的美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》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第二集</a:t>
            </a:r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altLang="zh-CN" sz="2000" b="1" dirty="0" smtClean="0">
                <a:solidFill>
                  <a:srgbClr val="FFFFCC"/>
                </a:solidFill>
              </a:rPr>
              <a:t>4</a:t>
            </a:r>
            <a:r>
              <a:rPr lang="en-US" sz="2000" b="1" dirty="0" smtClean="0">
                <a:solidFill>
                  <a:srgbClr val="FFFFCC"/>
                </a:solidFill>
              </a:rPr>
              <a:t>:</a:t>
            </a:r>
            <a:r>
              <a:rPr lang="en-US" altLang="zh-CN" sz="2000" b="1" dirty="0" smtClean="0">
                <a:solidFill>
                  <a:srgbClr val="FFFFCC"/>
                </a:solidFill>
              </a:rPr>
              <a:t>15</a:t>
            </a:r>
            <a:r>
              <a:rPr lang="en-US" sz="2000" b="1" dirty="0" smtClean="0">
                <a:solidFill>
                  <a:srgbClr val="FFFFCC"/>
                </a:solidFill>
              </a:rPr>
              <a:t> pm	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分享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/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問與答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/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感恩十七端</a:t>
            </a:r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altLang="zh-CN" sz="2000" b="1" dirty="0" smtClean="0">
                <a:solidFill>
                  <a:srgbClr val="FFFFCC"/>
                </a:solidFill>
              </a:rPr>
              <a:t>4:30 pm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	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祈禱  主，袮愛我們 （</a:t>
            </a:r>
            <a:r>
              <a:rPr lang="en-US" altLang="zh-CN" sz="2000" b="1" dirty="0" err="1" smtClean="0">
                <a:solidFill>
                  <a:schemeClr val="bg1"/>
                </a:solidFill>
              </a:rPr>
              <a:t>Toi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, </a:t>
            </a:r>
            <a:r>
              <a:rPr lang="en-US" altLang="zh-CN" sz="2000" b="1" dirty="0" err="1" smtClean="0">
                <a:solidFill>
                  <a:schemeClr val="bg1"/>
                </a:solidFill>
              </a:rPr>
              <a:t>Tu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 nous </a:t>
            </a:r>
            <a:r>
              <a:rPr lang="en-US" altLang="zh-CN" sz="2000" b="1" dirty="0" err="1" smtClean="0">
                <a:solidFill>
                  <a:schemeClr val="bg1"/>
                </a:solidFill>
              </a:rPr>
              <a:t>aimes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）</a:t>
            </a:r>
            <a:endParaRPr lang="en-US" sz="2000" b="1" dirty="0" smtClean="0">
              <a:solidFill>
                <a:srgbClr val="FFFFCC"/>
              </a:solidFill>
            </a:endParaRPr>
          </a:p>
          <a:p>
            <a:r>
              <a:rPr lang="en-US" altLang="zh-CN" sz="2000" b="1" dirty="0" smtClean="0">
                <a:solidFill>
                  <a:srgbClr val="FFFFCC"/>
                </a:solidFill>
              </a:rPr>
              <a:t>4:35 pm 	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平安回家</a:t>
            </a:r>
            <a:endParaRPr lang="en-US" sz="2000" b="1" dirty="0" smtClean="0">
              <a:solidFill>
                <a:schemeClr val="bg1"/>
              </a:solidFill>
            </a:endParaRP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2400" b="1" dirty="0" smtClean="0">
                <a:solidFill>
                  <a:schemeClr val="accent4">
                    <a:lumMod val="75000"/>
                  </a:schemeClr>
                </a:solidFill>
              </a:rPr>
              <a:t>週五</a:t>
            </a:r>
            <a:r>
              <a:rPr lang="zh-CN" altLang="en-U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及</a:t>
            </a:r>
            <a:r>
              <a:rPr lang="zh-CN" altLang="en-US" sz="2400" b="1" dirty="0" smtClean="0">
                <a:solidFill>
                  <a:srgbClr val="FFFFCC"/>
                </a:solidFill>
              </a:rPr>
              <a:t>主日</a:t>
            </a:r>
            <a:endParaRPr lang="en-US" sz="2400" b="1" dirty="0">
              <a:solidFill>
                <a:srgbClr val="FFFF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000" b="1" dirty="0" smtClean="0">
                <a:solidFill>
                  <a:schemeClr val="accent4">
                    <a:lumMod val="75000"/>
                  </a:schemeClr>
                </a:solidFill>
              </a:rPr>
              <a:t>週五：晚上</a:t>
            </a:r>
            <a:r>
              <a:rPr lang="en-US" altLang="zh-CN" sz="2000" b="1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zh-CN" altLang="en-US" sz="2000" b="1" dirty="0" smtClean="0">
                <a:solidFill>
                  <a:schemeClr val="accent4">
                    <a:lumMod val="75000"/>
                  </a:schemeClr>
                </a:solidFill>
              </a:rPr>
              <a:t>拜苦路</a:t>
            </a:r>
            <a:endParaRPr lang="en-US" altLang="zh-CN" sz="2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	        </a:t>
            </a:r>
            <a:r>
              <a:rPr lang="zh-CN" altLang="en-US" sz="2000" b="1" dirty="0" smtClean="0">
                <a:solidFill>
                  <a:schemeClr val="accent4">
                    <a:lumMod val="75000"/>
                  </a:schemeClr>
                </a:solidFill>
              </a:rPr>
              <a:t>講座</a:t>
            </a:r>
            <a:r>
              <a:rPr lang="en-US" altLang="zh-CN" sz="2000" b="1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zh-CN" altLang="en-US" sz="2000" b="1" dirty="0" smtClean="0">
                <a:solidFill>
                  <a:schemeClr val="accent4">
                    <a:lumMod val="75000"/>
                  </a:schemeClr>
                </a:solidFill>
              </a:rPr>
              <a:t>慈悲多禍害 </a:t>
            </a:r>
            <a:r>
              <a:rPr lang="en-US" altLang="zh-CN" sz="2000" b="1" dirty="0" smtClean="0">
                <a:solidFill>
                  <a:schemeClr val="accent4">
                    <a:lumMod val="75000"/>
                  </a:schemeClr>
                </a:solidFill>
              </a:rPr>
              <a:t>– </a:t>
            </a:r>
            <a:r>
              <a:rPr lang="zh-CN" altLang="en-US" sz="2000" b="1" dirty="0" smtClean="0">
                <a:solidFill>
                  <a:schemeClr val="accent4">
                    <a:lumMod val="75000"/>
                  </a:schemeClr>
                </a:solidFill>
              </a:rPr>
              <a:t>從佛家思想看猶達斯出賣耶穌</a:t>
            </a:r>
            <a:endParaRPr lang="en-US" altLang="zh-CN" sz="2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zh-CN" altLang="en-US" sz="2000" b="1" dirty="0" smtClean="0">
                <a:solidFill>
                  <a:srgbClr val="FFFFCC"/>
                </a:solidFill>
              </a:rPr>
              <a:t>主日：講座</a:t>
            </a:r>
            <a:r>
              <a:rPr lang="en-US" altLang="zh-CN" sz="2000" b="1" dirty="0" smtClean="0">
                <a:solidFill>
                  <a:srgbClr val="FFFFCC"/>
                </a:solidFill>
              </a:rPr>
              <a:t>	</a:t>
            </a:r>
            <a:r>
              <a:rPr lang="zh-CN" altLang="en-US" sz="2000" b="1" dirty="0" smtClean="0">
                <a:solidFill>
                  <a:srgbClr val="FFFFCC"/>
                </a:solidFill>
              </a:rPr>
              <a:t>是非成敗轉頭空 </a:t>
            </a:r>
            <a:r>
              <a:rPr lang="en-US" altLang="zh-CN" sz="2000" b="1" dirty="0" smtClean="0">
                <a:solidFill>
                  <a:srgbClr val="FFFFCC"/>
                </a:solidFill>
              </a:rPr>
              <a:t>– </a:t>
            </a:r>
            <a:r>
              <a:rPr lang="zh-CN" altLang="en-US" sz="2000" b="1" dirty="0" smtClean="0">
                <a:solidFill>
                  <a:srgbClr val="FFFFCC"/>
                </a:solidFill>
              </a:rPr>
              <a:t>從死亡轉化到復活</a:t>
            </a:r>
            <a:endParaRPr lang="en-US" sz="2000" b="1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5000" b="-5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3886200"/>
            <a:ext cx="3581400" cy="2239963"/>
          </a:xfrm>
        </p:spPr>
        <p:txBody>
          <a:bodyPr/>
          <a:lstStyle/>
          <a:p>
            <a:pPr>
              <a:buNone/>
            </a:pPr>
            <a:r>
              <a:rPr lang="zh-CN" altLang="en-US" b="1" dirty="0" smtClean="0">
                <a:solidFill>
                  <a:srgbClr val="FFC000"/>
                </a:solidFill>
              </a:rPr>
              <a:t>避靜。。。</a:t>
            </a:r>
            <a:endParaRPr lang="en-US" altLang="zh-CN" b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zh-CN" altLang="en-US" b="1" dirty="0">
                <a:solidFill>
                  <a:srgbClr val="FFFF99"/>
                </a:solidFill>
              </a:rPr>
              <a:t>不</a:t>
            </a:r>
            <a:r>
              <a:rPr lang="zh-CN" altLang="en-US" b="1" dirty="0" smtClean="0">
                <a:solidFill>
                  <a:srgbClr val="FFFF99"/>
                </a:solidFill>
              </a:rPr>
              <a:t>要</a:t>
            </a:r>
            <a:endParaRPr lang="en-US" altLang="zh-CN" b="1" dirty="0" smtClean="0">
              <a:solidFill>
                <a:srgbClr val="FFFF99"/>
              </a:solidFill>
            </a:endParaRPr>
          </a:p>
          <a:p>
            <a:pPr>
              <a:buNone/>
            </a:pPr>
            <a:r>
              <a:rPr lang="zh-CN" altLang="en-US" b="1" dirty="0" smtClean="0">
                <a:solidFill>
                  <a:schemeClr val="bg1"/>
                </a:solidFill>
              </a:rPr>
              <a:t>避而不靜。。。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28</Words>
  <Application>Microsoft Office PowerPoint</Application>
  <PresentationFormat>如螢幕大小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宋体</vt:lpstr>
      <vt:lpstr>Arial</vt:lpstr>
      <vt:lpstr>Calibri</vt:lpstr>
      <vt:lpstr>Office Theme</vt:lpstr>
      <vt:lpstr>四旬期避靜</vt:lpstr>
      <vt:lpstr> 萬古常新的美：從奧思定《懺悔錄》學習放下 </vt:lpstr>
      <vt:lpstr>週五及主日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四旬期避静</dc:title>
  <dc:creator>Abraham Chiu</dc:creator>
  <cp:lastModifiedBy>Marise Chan</cp:lastModifiedBy>
  <cp:revision>26</cp:revision>
  <dcterms:created xsi:type="dcterms:W3CDTF">2013-01-01T20:44:59Z</dcterms:created>
  <dcterms:modified xsi:type="dcterms:W3CDTF">2013-02-16T00:06:46Z</dcterms:modified>
</cp:coreProperties>
</file>